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48.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50.xml" ContentType="application/vnd.openxmlformats-officedocument.presentationml.tags+xml"/>
  <Override PartName="/ppt/notesSlides/notesSlide8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90.xml" ContentType="application/vnd.openxmlformats-officedocument.presentationml.notesSlide+xml"/>
  <Override PartName="/ppt/tags/tag53.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32"/>
  </p:notesMasterIdLst>
  <p:sldIdLst>
    <p:sldId id="2076138295" r:id="rId9"/>
    <p:sldId id="2076138301" r:id="rId10"/>
    <p:sldId id="2076138325" r:id="rId11"/>
    <p:sldId id="2076137912" r:id="rId12"/>
    <p:sldId id="2076137391" r:id="rId13"/>
    <p:sldId id="2076138415" r:id="rId14"/>
    <p:sldId id="2076138416" r:id="rId15"/>
    <p:sldId id="2076138417" r:id="rId16"/>
    <p:sldId id="2076138418" r:id="rId17"/>
    <p:sldId id="2076138313" r:id="rId18"/>
    <p:sldId id="2076138419" r:id="rId19"/>
    <p:sldId id="2076138365" r:id="rId20"/>
    <p:sldId id="2076138420" r:id="rId21"/>
    <p:sldId id="2076138421" r:id="rId22"/>
    <p:sldId id="2076138422" r:id="rId23"/>
    <p:sldId id="2076138423" r:id="rId24"/>
    <p:sldId id="2076138424" r:id="rId25"/>
    <p:sldId id="2076138425" r:id="rId26"/>
    <p:sldId id="2076138324" r:id="rId27"/>
    <p:sldId id="2076138426" r:id="rId28"/>
    <p:sldId id="2076138427" r:id="rId29"/>
    <p:sldId id="2076138428" r:id="rId30"/>
    <p:sldId id="2076138435" r:id="rId31"/>
    <p:sldId id="2076138429" r:id="rId32"/>
    <p:sldId id="2076138430" r:id="rId33"/>
    <p:sldId id="2076138431" r:id="rId34"/>
    <p:sldId id="2076138432" r:id="rId35"/>
    <p:sldId id="2076138433" r:id="rId36"/>
    <p:sldId id="2076138434" r:id="rId37"/>
    <p:sldId id="2076138436" r:id="rId38"/>
    <p:sldId id="2076138437" r:id="rId39"/>
    <p:sldId id="2076138410" r:id="rId40"/>
    <p:sldId id="2076138438" r:id="rId41"/>
    <p:sldId id="2076138439" r:id="rId42"/>
    <p:sldId id="2076138440" r:id="rId43"/>
    <p:sldId id="2076138441" r:id="rId44"/>
    <p:sldId id="2076137106" r:id="rId45"/>
    <p:sldId id="2076137401" r:id="rId46"/>
    <p:sldId id="2076138442" r:id="rId47"/>
    <p:sldId id="2076137404" r:id="rId48"/>
    <p:sldId id="2076137406" r:id="rId49"/>
    <p:sldId id="2076137405" r:id="rId50"/>
    <p:sldId id="2076138443" r:id="rId51"/>
    <p:sldId id="2076138370" r:id="rId52"/>
    <p:sldId id="2076138444" r:id="rId53"/>
    <p:sldId id="2076138445" r:id="rId54"/>
    <p:sldId id="2076138446" r:id="rId55"/>
    <p:sldId id="2076138447" r:id="rId56"/>
    <p:sldId id="2076138448" r:id="rId57"/>
    <p:sldId id="2076138449" r:id="rId58"/>
    <p:sldId id="2076138450" r:id="rId59"/>
    <p:sldId id="2076138451" r:id="rId60"/>
    <p:sldId id="2076138452" r:id="rId61"/>
    <p:sldId id="2076138453" r:id="rId62"/>
    <p:sldId id="2076138454" r:id="rId63"/>
    <p:sldId id="2076138455" r:id="rId64"/>
    <p:sldId id="2076138456" r:id="rId65"/>
    <p:sldId id="2076138331" r:id="rId66"/>
    <p:sldId id="2076138357" r:id="rId67"/>
    <p:sldId id="2076138332" r:id="rId68"/>
    <p:sldId id="2076138355" r:id="rId69"/>
    <p:sldId id="2076138358" r:id="rId70"/>
    <p:sldId id="2076138356" r:id="rId71"/>
    <p:sldId id="2076138362" r:id="rId72"/>
    <p:sldId id="2076138359" r:id="rId73"/>
    <p:sldId id="2076138363" r:id="rId74"/>
    <p:sldId id="2076138399" r:id="rId75"/>
    <p:sldId id="2076138366" r:id="rId76"/>
    <p:sldId id="2076137553" r:id="rId77"/>
    <p:sldId id="2076138367" r:id="rId78"/>
    <p:sldId id="2076137564" r:id="rId79"/>
    <p:sldId id="283" r:id="rId80"/>
    <p:sldId id="2076138390" r:id="rId81"/>
    <p:sldId id="2076138391" r:id="rId82"/>
    <p:sldId id="286" r:id="rId83"/>
    <p:sldId id="2076138392" r:id="rId84"/>
    <p:sldId id="2076138380" r:id="rId85"/>
    <p:sldId id="2076138381" r:id="rId86"/>
    <p:sldId id="2076138383" r:id="rId87"/>
    <p:sldId id="2076138384" r:id="rId88"/>
    <p:sldId id="2076138364" r:id="rId89"/>
    <p:sldId id="2076138385" r:id="rId90"/>
    <p:sldId id="2076138386" r:id="rId91"/>
    <p:sldId id="2076138387" r:id="rId92"/>
    <p:sldId id="2076138388" r:id="rId93"/>
    <p:sldId id="2076138389" r:id="rId94"/>
    <p:sldId id="2076138382" r:id="rId95"/>
    <p:sldId id="2076138330" r:id="rId96"/>
    <p:sldId id="2076138302" r:id="rId97"/>
    <p:sldId id="1370" r:id="rId98"/>
    <p:sldId id="2076138398" r:id="rId99"/>
    <p:sldId id="2076137554" r:id="rId100"/>
    <p:sldId id="268" r:id="rId101"/>
    <p:sldId id="2076137555" r:id="rId102"/>
    <p:sldId id="2076137556" r:id="rId103"/>
    <p:sldId id="2076138334" r:id="rId104"/>
    <p:sldId id="2076138361" r:id="rId105"/>
    <p:sldId id="2076138372" r:id="rId106"/>
    <p:sldId id="2076138360" r:id="rId107"/>
    <p:sldId id="2076138336" r:id="rId108"/>
    <p:sldId id="2076138396" r:id="rId109"/>
    <p:sldId id="2076138393" r:id="rId110"/>
    <p:sldId id="2076138335" r:id="rId111"/>
    <p:sldId id="2076138395" r:id="rId112"/>
    <p:sldId id="2076138394" r:id="rId113"/>
    <p:sldId id="2076138397" r:id="rId114"/>
    <p:sldId id="2076138400" r:id="rId115"/>
    <p:sldId id="2449" r:id="rId116"/>
    <p:sldId id="2452" r:id="rId117"/>
    <p:sldId id="1387" r:id="rId118"/>
    <p:sldId id="1385" r:id="rId119"/>
    <p:sldId id="2076138305" r:id="rId120"/>
    <p:sldId id="2076138306" r:id="rId121"/>
    <p:sldId id="2076138270" r:id="rId122"/>
    <p:sldId id="2076138208" r:id="rId123"/>
    <p:sldId id="2076138271" r:id="rId124"/>
    <p:sldId id="2076138209" r:id="rId125"/>
    <p:sldId id="2076138236" r:id="rId126"/>
    <p:sldId id="2076138457" r:id="rId127"/>
    <p:sldId id="2076138458" r:id="rId128"/>
    <p:sldId id="2076138459" r:id="rId129"/>
    <p:sldId id="2076138225" r:id="rId130"/>
    <p:sldId id="2076138226"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Lst>
        </p14:section>
        <p14:section name="Log Analytics" id="{CADA6267-FDF2-4BE1-8154-0AC842A86089}">
          <p14:sldIdLst>
            <p14:sldId id="2076137912"/>
            <p14:sldId id="2076137391"/>
            <p14:sldId id="2076138415"/>
            <p14:sldId id="2076138416"/>
            <p14:sldId id="2076138417"/>
            <p14:sldId id="2076138418"/>
            <p14:sldId id="2076138313"/>
            <p14:sldId id="2076138419"/>
            <p14:sldId id="2076138365"/>
            <p14:sldId id="2076138420"/>
            <p14:sldId id="2076138421"/>
            <p14:sldId id="2076138422"/>
            <p14:sldId id="2076138423"/>
            <p14:sldId id="2076138424"/>
            <p14:sldId id="2076138425"/>
            <p14:sldId id="2076138324"/>
            <p14:sldId id="2076138426"/>
            <p14:sldId id="2076138427"/>
            <p14:sldId id="2076138428"/>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Activity 3" id="{2C5781A4-A751-4858-BE44-D2BA08442EDC}">
          <p14:sldIdLst>
            <p14:sldId id="2076138440"/>
          </p14:sldIdLst>
        </p14:section>
        <p14:section name="Kusto Query Language" id="{C0386FDA-35BC-46C3-9B88-71888EDC806B}">
          <p14:sldIdLst>
            <p14:sldId id="2076138441"/>
            <p14:sldId id="2076137106"/>
            <p14:sldId id="2076137401"/>
            <p14:sldId id="2076138442"/>
            <p14:sldId id="2076137404"/>
            <p14:sldId id="2076137406"/>
            <p14:sldId id="2076137405"/>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Lst>
        </p14:section>
        <p14:section name="Activity 4" id="{EF83B90B-F4D2-49ED-ADF4-60BE20888227}">
          <p14:sldIdLst>
            <p14:sldId id="2076138456"/>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Lst>
        </p14:section>
        <p14:section name="Azure Defender + Azure Sentinel" id="{644D910B-2701-46EA-A983-D764AA7302D4}">
          <p14:sldIdLst>
            <p14:sldId id="1370"/>
            <p14:sldId id="2076138398"/>
            <p14:sldId id="2076137554"/>
            <p14:sldId id="268"/>
            <p14:sldId id="2076137555"/>
            <p14:sldId id="2076137556"/>
            <p14:sldId id="2076138334"/>
            <p14:sldId id="2076138361"/>
            <p14:sldId id="2076138372"/>
            <p14:sldId id="2076138360"/>
            <p14:sldId id="2076138336"/>
            <p14:sldId id="2076138396"/>
            <p14:sldId id="2076138393"/>
            <p14:sldId id="2076138335"/>
            <p14:sldId id="2076138395"/>
            <p14:sldId id="2076138394"/>
            <p14:sldId id="2076138397"/>
            <p14:sldId id="2076138400"/>
            <p14:sldId id="2449"/>
            <p14:sldId id="2452"/>
            <p14:sldId id="1387"/>
            <p14:sldId id="1385"/>
            <p14:sldId id="2076138305"/>
            <p14:sldId id="2076138306"/>
            <p14:sldId id="2076138270"/>
            <p14:sldId id="2076138208"/>
            <p14:sldId id="2076138271"/>
            <p14:sldId id="2076138209"/>
            <p14:sldId id="2076138236"/>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slide" Target="slides/slide118.xml"/><Relationship Id="rId13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6/23/2021 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4:13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4:13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4:13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6/23/2021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1577994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67.xml"/><Relationship Id="rId5" Type="http://schemas.openxmlformats.org/officeDocument/2006/relationships/image" Target="../media/image175.svg"/><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2.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3.xml"/><Relationship Id="rId1" Type="http://schemas.openxmlformats.org/officeDocument/2006/relationships/slideLayout" Target="../slideLayouts/slideLayout36.xml"/><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2" Type="http://schemas.openxmlformats.org/officeDocument/2006/relationships/image" Target="../media/image179.png"/><Relationship Id="rId1" Type="http://schemas.openxmlformats.org/officeDocument/2006/relationships/slideLayout" Target="../slideLayouts/slideLayout48.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sv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11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6.xml"/><Relationship Id="rId1" Type="http://schemas.openxmlformats.org/officeDocument/2006/relationships/slideLayout" Target="../slideLayouts/slideLayout36.xml"/><Relationship Id="rId4" Type="http://schemas.openxmlformats.org/officeDocument/2006/relationships/image" Target="../media/image177.png"/></Relationships>
</file>

<file path=ppt/slides/_rels/slide121.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67.xml"/><Relationship Id="rId5" Type="http://schemas.openxmlformats.org/officeDocument/2006/relationships/image" Target="../media/image175.svg"/><Relationship Id="rId4" Type="http://schemas.openxmlformats.org/officeDocument/2006/relationships/image" Target="../media/image1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jpg"/><Relationship Id="rId1" Type="http://schemas.openxmlformats.org/officeDocument/2006/relationships/slideLayout" Target="../slideLayouts/slideLayout6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jp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jp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86.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86.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18" Type="http://schemas.openxmlformats.org/officeDocument/2006/relationships/image" Target="../media/image158.png"/><Relationship Id="rId3" Type="http://schemas.openxmlformats.org/officeDocument/2006/relationships/image" Target="../media/image143.png"/><Relationship Id="rId21" Type="http://schemas.openxmlformats.org/officeDocument/2006/relationships/image" Target="../media/image161.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42.png"/><Relationship Id="rId16" Type="http://schemas.openxmlformats.org/officeDocument/2006/relationships/image" Target="../media/image156.png"/><Relationship Id="rId20" Type="http://schemas.openxmlformats.org/officeDocument/2006/relationships/image" Target="../media/image160.png"/><Relationship Id="rId1" Type="http://schemas.openxmlformats.org/officeDocument/2006/relationships/slideLayout" Target="../slideLayouts/slideLayout86.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23" Type="http://schemas.openxmlformats.org/officeDocument/2006/relationships/image" Target="../media/image163.png"/><Relationship Id="rId10" Type="http://schemas.openxmlformats.org/officeDocument/2006/relationships/image" Target="../media/image150.png"/><Relationship Id="rId19" Type="http://schemas.openxmlformats.org/officeDocument/2006/relationships/image" Target="../media/image159.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 Id="rId22" Type="http://schemas.openxmlformats.org/officeDocument/2006/relationships/image" Target="../media/image16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TODO</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 based data)</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7" y="1792769"/>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676173755"/>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Sentinel</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85929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8277</TotalTime>
  <Words>10600</Words>
  <Application>Microsoft Office PowerPoint</Application>
  <PresentationFormat>Widescreen</PresentationFormat>
  <Paragraphs>1127</Paragraphs>
  <Slides>123</Slides>
  <Notes>96</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123</vt:i4>
      </vt:variant>
    </vt:vector>
  </HeadingPairs>
  <TitlesOfParts>
    <vt:vector size="143"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Focus on what’s important</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Breakout Activity:  Log Analytics Estimating</vt:lpstr>
      <vt:lpstr>Kusto Query Language</vt:lpstr>
      <vt:lpstr>Kusto Query Language (KQL)</vt:lpstr>
      <vt:lpstr>Selecting Data</vt:lpstr>
      <vt:lpstr>KQL – Common Operators</vt:lpstr>
      <vt:lpstr>Functions</vt:lpstr>
      <vt:lpstr>Built-In Functions</vt:lpstr>
      <vt:lpstr>User-defined Functions</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Breakout Activity:  Log Analytics + Azure Automation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Full Group Activity:  Azure Defender</vt:lpstr>
      <vt:lpstr>Mentimeter Poll</vt:lpstr>
      <vt:lpstr>Question…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548</cp:revision>
  <dcterms:created xsi:type="dcterms:W3CDTF">2020-05-01T23:34:12Z</dcterms:created>
  <dcterms:modified xsi:type="dcterms:W3CDTF">2021-06-23T23:18:21Z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